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9"/>
  </p:notesMasterIdLst>
  <p:sldIdLst>
    <p:sldId id="256" r:id="rId2"/>
    <p:sldId id="269" r:id="rId3"/>
    <p:sldId id="259" r:id="rId4"/>
    <p:sldId id="260" r:id="rId5"/>
    <p:sldId id="258" r:id="rId6"/>
    <p:sldId id="261" r:id="rId7"/>
    <p:sldId id="262" r:id="rId8"/>
    <p:sldId id="263" r:id="rId9"/>
    <p:sldId id="270" r:id="rId10"/>
    <p:sldId id="271" r:id="rId11"/>
    <p:sldId id="272" r:id="rId12"/>
    <p:sldId id="273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112A0-0EC3-415E-A367-22098A0D3CD3}" v="44" dt="2022-11-20T18:58:32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7" y="86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onna Foster" userId="1759fe37d5f5f78f" providerId="LiveId" clId="{625112A0-0EC3-415E-A367-22098A0D3CD3}"/>
    <pc:docChg chg="undo custSel addSld modSld modMainMaster">
      <pc:chgData name="Deonna Foster" userId="1759fe37d5f5f78f" providerId="LiveId" clId="{625112A0-0EC3-415E-A367-22098A0D3CD3}" dt="2022-11-20T20:00:35.013" v="237" actId="122"/>
      <pc:docMkLst>
        <pc:docMk/>
      </pc:docMkLst>
      <pc:sldChg chg="delSp modSp mod setBg delDesignElem">
        <pc:chgData name="Deonna Foster" userId="1759fe37d5f5f78f" providerId="LiveId" clId="{625112A0-0EC3-415E-A367-22098A0D3CD3}" dt="2022-11-20T18:55:47.836" v="217" actId="27636"/>
        <pc:sldMkLst>
          <pc:docMk/>
          <pc:sldMk cId="3251705524" sldId="256"/>
        </pc:sldMkLst>
        <pc:spChg chg="mod">
          <ac:chgData name="Deonna Foster" userId="1759fe37d5f5f78f" providerId="LiveId" clId="{625112A0-0EC3-415E-A367-22098A0D3CD3}" dt="2022-11-20T18:55:47.836" v="217" actId="27636"/>
          <ac:spMkLst>
            <pc:docMk/>
            <pc:sldMk cId="3251705524" sldId="256"/>
            <ac:spMk id="3" creationId="{C493B2F8-7BB1-B8E9-2D0D-BCB802A61A5C}"/>
          </ac:spMkLst>
        </pc:spChg>
        <pc:spChg chg="del">
          <ac:chgData name="Deonna Foster" userId="1759fe37d5f5f78f" providerId="LiveId" clId="{625112A0-0EC3-415E-A367-22098A0D3CD3}" dt="2022-11-20T18:55:16.571" v="200"/>
          <ac:spMkLst>
            <pc:docMk/>
            <pc:sldMk cId="3251705524" sldId="256"/>
            <ac:spMk id="11" creationId="{87CC2527-562A-4F69-B487-4371E5B243E7}"/>
          </ac:spMkLst>
        </pc:spChg>
        <pc:cxnChg chg="del">
          <ac:chgData name="Deonna Foster" userId="1759fe37d5f5f78f" providerId="LiveId" clId="{625112A0-0EC3-415E-A367-22098A0D3CD3}" dt="2022-11-20T18:55:16.571" v="200"/>
          <ac:cxnSpMkLst>
            <pc:docMk/>
            <pc:sldMk cId="3251705524" sldId="256"/>
            <ac:cxnSpMk id="13" creationId="{BCDAEC91-5BCE-4B55-9CC0-43EF94CB734B}"/>
          </ac:cxnSpMkLst>
        </pc:cxnChg>
      </pc:sldChg>
      <pc:sldChg chg="modSp mod">
        <pc:chgData name="Deonna Foster" userId="1759fe37d5f5f78f" providerId="LiveId" clId="{625112A0-0EC3-415E-A367-22098A0D3CD3}" dt="2022-11-20T18:52:25.522" v="180" actId="14100"/>
        <pc:sldMkLst>
          <pc:docMk/>
          <pc:sldMk cId="2701683215" sldId="258"/>
        </pc:sldMkLst>
        <pc:spChg chg="mod">
          <ac:chgData name="Deonna Foster" userId="1759fe37d5f5f78f" providerId="LiveId" clId="{625112A0-0EC3-415E-A367-22098A0D3CD3}" dt="2022-11-20T18:51:47.215" v="176" actId="20577"/>
          <ac:spMkLst>
            <pc:docMk/>
            <pc:sldMk cId="2701683215" sldId="258"/>
            <ac:spMk id="8" creationId="{ADC9A79F-9D76-2FB1-BAA5-35820141D9CE}"/>
          </ac:spMkLst>
        </pc:spChg>
        <pc:picChg chg="mod">
          <ac:chgData name="Deonna Foster" userId="1759fe37d5f5f78f" providerId="LiveId" clId="{625112A0-0EC3-415E-A367-22098A0D3CD3}" dt="2022-11-20T18:52:25.522" v="180" actId="14100"/>
          <ac:picMkLst>
            <pc:docMk/>
            <pc:sldMk cId="2701683215" sldId="258"/>
            <ac:picMk id="6" creationId="{788CC6F5-7B20-16DE-B197-07C9FD1E3AB1}"/>
          </ac:picMkLst>
        </pc:picChg>
      </pc:sldChg>
      <pc:sldChg chg="modSp mod">
        <pc:chgData name="Deonna Foster" userId="1759fe37d5f5f78f" providerId="LiveId" clId="{625112A0-0EC3-415E-A367-22098A0D3CD3}" dt="2022-11-20T19:59:43.429" v="232" actId="122"/>
        <pc:sldMkLst>
          <pc:docMk/>
          <pc:sldMk cId="869174311" sldId="259"/>
        </pc:sldMkLst>
        <pc:spChg chg="mod">
          <ac:chgData name="Deonna Foster" userId="1759fe37d5f5f78f" providerId="LiveId" clId="{625112A0-0EC3-415E-A367-22098A0D3CD3}" dt="2022-11-20T19:59:43.429" v="232" actId="122"/>
          <ac:spMkLst>
            <pc:docMk/>
            <pc:sldMk cId="869174311" sldId="259"/>
            <ac:spMk id="3" creationId="{FEE86693-5426-EF32-96C8-AF36CD25F44E}"/>
          </ac:spMkLst>
        </pc:spChg>
      </pc:sldChg>
      <pc:sldChg chg="modSp mod">
        <pc:chgData name="Deonna Foster" userId="1759fe37d5f5f78f" providerId="LiveId" clId="{625112A0-0EC3-415E-A367-22098A0D3CD3}" dt="2022-11-20T19:59:54.197" v="235" actId="122"/>
        <pc:sldMkLst>
          <pc:docMk/>
          <pc:sldMk cId="1602289912" sldId="260"/>
        </pc:sldMkLst>
        <pc:spChg chg="mod">
          <ac:chgData name="Deonna Foster" userId="1759fe37d5f5f78f" providerId="LiveId" clId="{625112A0-0EC3-415E-A367-22098A0D3CD3}" dt="2022-11-20T19:59:54.197" v="235" actId="122"/>
          <ac:spMkLst>
            <pc:docMk/>
            <pc:sldMk cId="1602289912" sldId="260"/>
            <ac:spMk id="3" creationId="{325B6F43-116D-1F92-36C1-DEFD13CF0AD9}"/>
          </ac:spMkLst>
        </pc:spChg>
      </pc:sldChg>
      <pc:sldChg chg="modSp mod">
        <pc:chgData name="Deonna Foster" userId="1759fe37d5f5f78f" providerId="LiveId" clId="{625112A0-0EC3-415E-A367-22098A0D3CD3}" dt="2022-11-20T20:00:29.981" v="236" actId="122"/>
        <pc:sldMkLst>
          <pc:docMk/>
          <pc:sldMk cId="1047389503" sldId="261"/>
        </pc:sldMkLst>
        <pc:spChg chg="mod">
          <ac:chgData name="Deonna Foster" userId="1759fe37d5f5f78f" providerId="LiveId" clId="{625112A0-0EC3-415E-A367-22098A0D3CD3}" dt="2022-11-20T20:00:29.981" v="236" actId="122"/>
          <ac:spMkLst>
            <pc:docMk/>
            <pc:sldMk cId="1047389503" sldId="261"/>
            <ac:spMk id="3" creationId="{6A636B48-C8DE-7444-D36C-8EB9EBB6F95D}"/>
          </ac:spMkLst>
        </pc:spChg>
      </pc:sldChg>
      <pc:sldChg chg="modSp mod">
        <pc:chgData name="Deonna Foster" userId="1759fe37d5f5f78f" providerId="LiveId" clId="{625112A0-0EC3-415E-A367-22098A0D3CD3}" dt="2022-11-20T20:00:35.013" v="237" actId="122"/>
        <pc:sldMkLst>
          <pc:docMk/>
          <pc:sldMk cId="3915822472" sldId="262"/>
        </pc:sldMkLst>
        <pc:spChg chg="mod">
          <ac:chgData name="Deonna Foster" userId="1759fe37d5f5f78f" providerId="LiveId" clId="{625112A0-0EC3-415E-A367-22098A0D3CD3}" dt="2022-11-20T20:00:35.013" v="237" actId="122"/>
          <ac:spMkLst>
            <pc:docMk/>
            <pc:sldMk cId="3915822472" sldId="262"/>
            <ac:spMk id="3" creationId="{E0C8FCDC-2087-B1C8-F18F-7D9A906AD455}"/>
          </ac:spMkLst>
        </pc:spChg>
      </pc:sldChg>
      <pc:sldChg chg="modSp mod">
        <pc:chgData name="Deonna Foster" userId="1759fe37d5f5f78f" providerId="LiveId" clId="{625112A0-0EC3-415E-A367-22098A0D3CD3}" dt="2022-11-20T18:55:47.734" v="216"/>
        <pc:sldMkLst>
          <pc:docMk/>
          <pc:sldMk cId="3277236255" sldId="263"/>
        </pc:sldMkLst>
        <pc:spChg chg="mod">
          <ac:chgData name="Deonna Foster" userId="1759fe37d5f5f78f" providerId="LiveId" clId="{625112A0-0EC3-415E-A367-22098A0D3CD3}" dt="2022-11-20T18:55:21.633" v="207" actId="27636"/>
          <ac:spMkLst>
            <pc:docMk/>
            <pc:sldMk cId="3277236255" sldId="263"/>
            <ac:spMk id="2" creationId="{1EAC3BE6-62A3-952E-6965-968988BEC562}"/>
          </ac:spMkLst>
        </pc:spChg>
        <pc:picChg chg="mod">
          <ac:chgData name="Deonna Foster" userId="1759fe37d5f5f78f" providerId="LiveId" clId="{625112A0-0EC3-415E-A367-22098A0D3CD3}" dt="2022-11-20T18:55:47.734" v="216"/>
          <ac:picMkLst>
            <pc:docMk/>
            <pc:sldMk cId="3277236255" sldId="263"/>
            <ac:picMk id="1026" creationId="{644DF774-5E22-D43E-E7C1-FB1CBC216294}"/>
          </ac:picMkLst>
        </pc:picChg>
      </pc:sldChg>
      <pc:sldChg chg="addSp delSp modSp mod modClrScheme chgLayout">
        <pc:chgData name="Deonna Foster" userId="1759fe37d5f5f78f" providerId="LiveId" clId="{625112A0-0EC3-415E-A367-22098A0D3CD3}" dt="2022-11-20T18:55:47.734" v="216"/>
        <pc:sldMkLst>
          <pc:docMk/>
          <pc:sldMk cId="984179666" sldId="264"/>
        </pc:sldMkLst>
        <pc:spChg chg="mod ord">
          <ac:chgData name="Deonna Foster" userId="1759fe37d5f5f78f" providerId="LiveId" clId="{625112A0-0EC3-415E-A367-22098A0D3CD3}" dt="2022-11-20T18:55:47.734" v="216"/>
          <ac:spMkLst>
            <pc:docMk/>
            <pc:sldMk cId="984179666" sldId="264"/>
            <ac:spMk id="2" creationId="{0D90F540-BA4F-8A7B-269F-0E61BFC4F3B4}"/>
          </ac:spMkLst>
        </pc:spChg>
        <pc:spChg chg="del">
          <ac:chgData name="Deonna Foster" userId="1759fe37d5f5f78f" providerId="LiveId" clId="{625112A0-0EC3-415E-A367-22098A0D3CD3}" dt="2022-11-20T18:49:27.262" v="139" actId="700"/>
          <ac:spMkLst>
            <pc:docMk/>
            <pc:sldMk cId="984179666" sldId="264"/>
            <ac:spMk id="3" creationId="{89F01965-28FB-D61F-C1B1-08DC1065858E}"/>
          </ac:spMkLst>
        </pc:spChg>
        <pc:spChg chg="add mod">
          <ac:chgData name="Deonna Foster" userId="1759fe37d5f5f78f" providerId="LiveId" clId="{625112A0-0EC3-415E-A367-22098A0D3CD3}" dt="2022-11-20T18:50:29.371" v="141" actId="1076"/>
          <ac:spMkLst>
            <pc:docMk/>
            <pc:sldMk cId="984179666" sldId="264"/>
            <ac:spMk id="6" creationId="{7E8F7788-E5AC-2423-4887-A3A0FE0DC625}"/>
          </ac:spMkLst>
        </pc:spChg>
        <pc:picChg chg="add mod">
          <ac:chgData name="Deonna Foster" userId="1759fe37d5f5f78f" providerId="LiveId" clId="{625112A0-0EC3-415E-A367-22098A0D3CD3}" dt="2022-11-20T18:50:44.023" v="146" actId="14100"/>
          <ac:picMkLst>
            <pc:docMk/>
            <pc:sldMk cId="984179666" sldId="264"/>
            <ac:picMk id="5" creationId="{04AEF736-8AAD-FC2A-3990-FA284AE61B9C}"/>
          </ac:picMkLst>
        </pc:picChg>
      </pc:sldChg>
      <pc:sldChg chg="addSp delSp modSp mod modClrScheme chgLayout">
        <pc:chgData name="Deonna Foster" userId="1759fe37d5f5f78f" providerId="LiveId" clId="{625112A0-0EC3-415E-A367-22098A0D3CD3}" dt="2022-11-20T18:55:47.734" v="216"/>
        <pc:sldMkLst>
          <pc:docMk/>
          <pc:sldMk cId="715001107" sldId="265"/>
        </pc:sldMkLst>
        <pc:spChg chg="mod ord">
          <ac:chgData name="Deonna Foster" userId="1759fe37d5f5f78f" providerId="LiveId" clId="{625112A0-0EC3-415E-A367-22098A0D3CD3}" dt="2022-11-20T18:55:47.734" v="216"/>
          <ac:spMkLst>
            <pc:docMk/>
            <pc:sldMk cId="715001107" sldId="265"/>
            <ac:spMk id="2" creationId="{D1EDF1E6-F32A-75C9-B602-9F022806793D}"/>
          </ac:spMkLst>
        </pc:spChg>
        <pc:spChg chg="del">
          <ac:chgData name="Deonna Foster" userId="1759fe37d5f5f78f" providerId="LiveId" clId="{625112A0-0EC3-415E-A367-22098A0D3CD3}" dt="2022-11-20T18:48:08.322" v="130" actId="700"/>
          <ac:spMkLst>
            <pc:docMk/>
            <pc:sldMk cId="715001107" sldId="265"/>
            <ac:spMk id="3" creationId="{A6AD8D9F-B9E4-1447-6EBB-CEA0872DB26B}"/>
          </ac:spMkLst>
        </pc:spChg>
        <pc:spChg chg="mod ord">
          <ac:chgData name="Deonna Foster" userId="1759fe37d5f5f78f" providerId="LiveId" clId="{625112A0-0EC3-415E-A367-22098A0D3CD3}" dt="2022-11-20T18:48:08.322" v="130" actId="700"/>
          <ac:spMkLst>
            <pc:docMk/>
            <pc:sldMk cId="715001107" sldId="265"/>
            <ac:spMk id="4" creationId="{434BE34A-3B92-B4D7-9734-57E95B3C21F9}"/>
          </ac:spMkLst>
        </pc:spChg>
        <pc:spChg chg="add mod">
          <ac:chgData name="Deonna Foster" userId="1759fe37d5f5f78f" providerId="LiveId" clId="{625112A0-0EC3-415E-A367-22098A0D3CD3}" dt="2022-11-20T18:49:16.454" v="137" actId="14100"/>
          <ac:spMkLst>
            <pc:docMk/>
            <pc:sldMk cId="715001107" sldId="265"/>
            <ac:spMk id="7" creationId="{46C71B94-3A31-E05F-2585-7A8C5FBA810C}"/>
          </ac:spMkLst>
        </pc:spChg>
        <pc:picChg chg="add mod">
          <ac:chgData name="Deonna Foster" userId="1759fe37d5f5f78f" providerId="LiveId" clId="{625112A0-0EC3-415E-A367-22098A0D3CD3}" dt="2022-11-20T18:49:18.733" v="138" actId="14100"/>
          <ac:picMkLst>
            <pc:docMk/>
            <pc:sldMk cId="715001107" sldId="265"/>
            <ac:picMk id="6" creationId="{DB39E148-7536-1909-5AE6-ADEA30BAD36B}"/>
          </ac:picMkLst>
        </pc:picChg>
        <pc:picChg chg="del">
          <ac:chgData name="Deonna Foster" userId="1759fe37d5f5f78f" providerId="LiveId" clId="{625112A0-0EC3-415E-A367-22098A0D3CD3}" dt="2022-11-20T18:48:21.317" v="131" actId="21"/>
          <ac:picMkLst>
            <pc:docMk/>
            <pc:sldMk cId="715001107" sldId="265"/>
            <ac:picMk id="2050" creationId="{D41F5B33-0138-61FB-F1AC-C3D7CC7DA253}"/>
          </ac:picMkLst>
        </pc:picChg>
      </pc:sldChg>
      <pc:sldChg chg="addSp delSp modSp mod modClrScheme chgLayout">
        <pc:chgData name="Deonna Foster" userId="1759fe37d5f5f78f" providerId="LiveId" clId="{625112A0-0EC3-415E-A367-22098A0D3CD3}" dt="2022-11-20T18:55:47.734" v="216"/>
        <pc:sldMkLst>
          <pc:docMk/>
          <pc:sldMk cId="2709209648" sldId="266"/>
        </pc:sldMkLst>
        <pc:spChg chg="mod ord">
          <ac:chgData name="Deonna Foster" userId="1759fe37d5f5f78f" providerId="LiveId" clId="{625112A0-0EC3-415E-A367-22098A0D3CD3}" dt="2022-11-20T18:55:47.734" v="216"/>
          <ac:spMkLst>
            <pc:docMk/>
            <pc:sldMk cId="2709209648" sldId="266"/>
            <ac:spMk id="2" creationId="{DFC9EA5A-46D1-79ED-122A-1A9E16DDBB94}"/>
          </ac:spMkLst>
        </pc:spChg>
        <pc:spChg chg="del">
          <ac:chgData name="Deonna Foster" userId="1759fe37d5f5f78f" providerId="LiveId" clId="{625112A0-0EC3-415E-A367-22098A0D3CD3}" dt="2022-11-20T18:40:15.525" v="118" actId="700"/>
          <ac:spMkLst>
            <pc:docMk/>
            <pc:sldMk cId="2709209648" sldId="266"/>
            <ac:spMk id="3" creationId="{5D31A886-4753-F4FC-BA54-190023CE1213}"/>
          </ac:spMkLst>
        </pc:spChg>
        <pc:spChg chg="del">
          <ac:chgData name="Deonna Foster" userId="1759fe37d5f5f78f" providerId="LiveId" clId="{625112A0-0EC3-415E-A367-22098A0D3CD3}" dt="2022-11-20T18:40:15.525" v="118" actId="700"/>
          <ac:spMkLst>
            <pc:docMk/>
            <pc:sldMk cId="2709209648" sldId="266"/>
            <ac:spMk id="4" creationId="{54F0EA56-723E-8D18-E219-1AE13689CC10}"/>
          </ac:spMkLst>
        </pc:spChg>
        <pc:picChg chg="add mod">
          <ac:chgData name="Deonna Foster" userId="1759fe37d5f5f78f" providerId="LiveId" clId="{625112A0-0EC3-415E-A367-22098A0D3CD3}" dt="2022-11-20T18:42:51.043" v="129" actId="14861"/>
          <ac:picMkLst>
            <pc:docMk/>
            <pc:sldMk cId="2709209648" sldId="266"/>
            <ac:picMk id="6" creationId="{DA4A61D7-C07B-4844-AA23-14F58247BE6B}"/>
          </ac:picMkLst>
        </pc:picChg>
      </pc:sldChg>
      <pc:sldChg chg="addSp delSp modSp mod modClrScheme chgLayout">
        <pc:chgData name="Deonna Foster" userId="1759fe37d5f5f78f" providerId="LiveId" clId="{625112A0-0EC3-415E-A367-22098A0D3CD3}" dt="2022-11-20T18:55:47.734" v="216"/>
        <pc:sldMkLst>
          <pc:docMk/>
          <pc:sldMk cId="1799049201" sldId="267"/>
        </pc:sldMkLst>
        <pc:spChg chg="mod ord">
          <ac:chgData name="Deonna Foster" userId="1759fe37d5f5f78f" providerId="LiveId" clId="{625112A0-0EC3-415E-A367-22098A0D3CD3}" dt="2022-11-20T18:55:47.734" v="216"/>
          <ac:spMkLst>
            <pc:docMk/>
            <pc:sldMk cId="1799049201" sldId="267"/>
            <ac:spMk id="2" creationId="{74B2FC91-1F0C-32EA-BD3E-E5643BBB1B9E}"/>
          </ac:spMkLst>
        </pc:spChg>
        <pc:spChg chg="del">
          <ac:chgData name="Deonna Foster" userId="1759fe37d5f5f78f" providerId="LiveId" clId="{625112A0-0EC3-415E-A367-22098A0D3CD3}" dt="2022-11-20T18:37:18.077" v="112" actId="700"/>
          <ac:spMkLst>
            <pc:docMk/>
            <pc:sldMk cId="1799049201" sldId="267"/>
            <ac:spMk id="3" creationId="{F26FA9EC-F7DA-3C30-737B-1E5151E5FE0C}"/>
          </ac:spMkLst>
        </pc:spChg>
        <pc:spChg chg="del">
          <ac:chgData name="Deonna Foster" userId="1759fe37d5f5f78f" providerId="LiveId" clId="{625112A0-0EC3-415E-A367-22098A0D3CD3}" dt="2022-11-20T18:37:18.077" v="112" actId="700"/>
          <ac:spMkLst>
            <pc:docMk/>
            <pc:sldMk cId="1799049201" sldId="267"/>
            <ac:spMk id="4" creationId="{ABC2BECA-8C02-5EA0-F93A-EE4A870839A7}"/>
          </ac:spMkLst>
        </pc:spChg>
        <pc:spChg chg="del">
          <ac:chgData name="Deonna Foster" userId="1759fe37d5f5f78f" providerId="LiveId" clId="{625112A0-0EC3-415E-A367-22098A0D3CD3}" dt="2022-11-20T18:37:18.077" v="112" actId="700"/>
          <ac:spMkLst>
            <pc:docMk/>
            <pc:sldMk cId="1799049201" sldId="267"/>
            <ac:spMk id="5" creationId="{3596F3B1-3D12-5129-AA1B-F6B7ABDE8B2E}"/>
          </ac:spMkLst>
        </pc:spChg>
        <pc:spChg chg="del">
          <ac:chgData name="Deonna Foster" userId="1759fe37d5f5f78f" providerId="LiveId" clId="{625112A0-0EC3-415E-A367-22098A0D3CD3}" dt="2022-11-20T18:37:18.077" v="112" actId="700"/>
          <ac:spMkLst>
            <pc:docMk/>
            <pc:sldMk cId="1799049201" sldId="267"/>
            <ac:spMk id="6" creationId="{B6E9D0D6-DB95-C5A2-69FB-DF666AB11427}"/>
          </ac:spMkLst>
        </pc:spChg>
        <pc:spChg chg="add mod">
          <ac:chgData name="Deonna Foster" userId="1759fe37d5f5f78f" providerId="LiveId" clId="{625112A0-0EC3-415E-A367-22098A0D3CD3}" dt="2022-11-20T18:39:08.261" v="117" actId="14100"/>
          <ac:spMkLst>
            <pc:docMk/>
            <pc:sldMk cId="1799049201" sldId="267"/>
            <ac:spMk id="9" creationId="{F335FCC2-D394-FC50-11EE-E6CC0D40CC4C}"/>
          </ac:spMkLst>
        </pc:spChg>
        <pc:picChg chg="add mod">
          <ac:chgData name="Deonna Foster" userId="1759fe37d5f5f78f" providerId="LiveId" clId="{625112A0-0EC3-415E-A367-22098A0D3CD3}" dt="2022-11-20T18:39:08.261" v="117" actId="14100"/>
          <ac:picMkLst>
            <pc:docMk/>
            <pc:sldMk cId="1799049201" sldId="267"/>
            <ac:picMk id="8" creationId="{5991CBC3-0513-739B-0D8B-C996394B4D5D}"/>
          </ac:picMkLst>
        </pc:picChg>
      </pc:sldChg>
      <pc:sldChg chg="addSp modSp mod">
        <pc:chgData name="Deonna Foster" userId="1759fe37d5f5f78f" providerId="LiveId" clId="{625112A0-0EC3-415E-A367-22098A0D3CD3}" dt="2022-11-20T18:36:04.379" v="111" actId="1076"/>
        <pc:sldMkLst>
          <pc:docMk/>
          <pc:sldMk cId="3245337443" sldId="268"/>
        </pc:sldMkLst>
        <pc:spChg chg="add mod">
          <ac:chgData name="Deonna Foster" userId="1759fe37d5f5f78f" providerId="LiveId" clId="{625112A0-0EC3-415E-A367-22098A0D3CD3}" dt="2022-11-20T18:36:04.379" v="111" actId="1076"/>
          <ac:spMkLst>
            <pc:docMk/>
            <pc:sldMk cId="3245337443" sldId="268"/>
            <ac:spMk id="2" creationId="{354199FF-4CCB-4401-884B-B768444D1E9A}"/>
          </ac:spMkLst>
        </pc:spChg>
        <pc:spChg chg="add mod">
          <ac:chgData name="Deonna Foster" userId="1759fe37d5f5f78f" providerId="LiveId" clId="{625112A0-0EC3-415E-A367-22098A0D3CD3}" dt="2022-11-20T18:35:13.758" v="102" actId="1076"/>
          <ac:spMkLst>
            <pc:docMk/>
            <pc:sldMk cId="3245337443" sldId="268"/>
            <ac:spMk id="7" creationId="{A35AA483-C1B9-538E-26AD-79E370A839F3}"/>
          </ac:spMkLst>
        </pc:spChg>
        <pc:picChg chg="mod">
          <ac:chgData name="Deonna Foster" userId="1759fe37d5f5f78f" providerId="LiveId" clId="{625112A0-0EC3-415E-A367-22098A0D3CD3}" dt="2022-11-20T18:35:59.205" v="110" actId="14100"/>
          <ac:picMkLst>
            <pc:docMk/>
            <pc:sldMk cId="3245337443" sldId="268"/>
            <ac:picMk id="3" creationId="{FA8A4B33-C6B9-202D-18FC-4ED2EEF4027E}"/>
          </ac:picMkLst>
        </pc:picChg>
        <pc:picChg chg="add mod">
          <ac:chgData name="Deonna Foster" userId="1759fe37d5f5f78f" providerId="LiveId" clId="{625112A0-0EC3-415E-A367-22098A0D3CD3}" dt="2022-11-20T18:35:40.211" v="107" actId="14100"/>
          <ac:picMkLst>
            <pc:docMk/>
            <pc:sldMk cId="3245337443" sldId="268"/>
            <ac:picMk id="6" creationId="{CF4FDFEC-EFC1-2DFC-CF41-6C9E64CD7E58}"/>
          </ac:picMkLst>
        </pc:picChg>
      </pc:sldChg>
      <pc:sldChg chg="modSp mod setBg">
        <pc:chgData name="Deonna Foster" userId="1759fe37d5f5f78f" providerId="LiveId" clId="{625112A0-0EC3-415E-A367-22098A0D3CD3}" dt="2022-11-20T18:56:44.634" v="226"/>
        <pc:sldMkLst>
          <pc:docMk/>
          <pc:sldMk cId="2305343377" sldId="269"/>
        </pc:sldMkLst>
        <pc:spChg chg="mod">
          <ac:chgData name="Deonna Foster" userId="1759fe37d5f5f78f" providerId="LiveId" clId="{625112A0-0EC3-415E-A367-22098A0D3CD3}" dt="2022-11-20T18:52:42.492" v="182" actId="113"/>
          <ac:spMkLst>
            <pc:docMk/>
            <pc:sldMk cId="2305343377" sldId="269"/>
            <ac:spMk id="2" creationId="{ABD5BE2F-565B-F024-5310-924C659DE92A}"/>
          </ac:spMkLst>
        </pc:spChg>
        <pc:spChg chg="mod">
          <ac:chgData name="Deonna Foster" userId="1759fe37d5f5f78f" providerId="LiveId" clId="{625112A0-0EC3-415E-A367-22098A0D3CD3}" dt="2022-11-20T18:55:24.084" v="209" actId="27636"/>
          <ac:spMkLst>
            <pc:docMk/>
            <pc:sldMk cId="2305343377" sldId="269"/>
            <ac:spMk id="4" creationId="{8D8D4E7C-50AE-893E-EF93-10375EEF914A}"/>
          </ac:spMkLst>
        </pc:spChg>
      </pc:sldChg>
      <pc:sldChg chg="addSp modSp new mod">
        <pc:chgData name="Deonna Foster" userId="1759fe37d5f5f78f" providerId="LiveId" clId="{625112A0-0EC3-415E-A367-22098A0D3CD3}" dt="2022-11-20T18:58:51.269" v="231" actId="1076"/>
        <pc:sldMkLst>
          <pc:docMk/>
          <pc:sldMk cId="3628660828" sldId="270"/>
        </pc:sldMkLst>
        <pc:spChg chg="mod">
          <ac:chgData name="Deonna Foster" userId="1759fe37d5f5f78f" providerId="LiveId" clId="{625112A0-0EC3-415E-A367-22098A0D3CD3}" dt="2022-11-20T18:55:47.734" v="216"/>
          <ac:spMkLst>
            <pc:docMk/>
            <pc:sldMk cId="3628660828" sldId="270"/>
            <ac:spMk id="2" creationId="{8D7CDA4B-F99C-14D6-3284-C527BDEB77E9}"/>
          </ac:spMkLst>
        </pc:spChg>
        <pc:spChg chg="add mod">
          <ac:chgData name="Deonna Foster" userId="1759fe37d5f5f78f" providerId="LiveId" clId="{625112A0-0EC3-415E-A367-22098A0D3CD3}" dt="2022-11-20T18:58:51.269" v="231" actId="1076"/>
          <ac:spMkLst>
            <pc:docMk/>
            <pc:sldMk cId="3628660828" sldId="270"/>
            <ac:spMk id="5" creationId="{20DC3A25-BC18-C23D-FA53-ED04743414A2}"/>
          </ac:spMkLst>
        </pc:spChg>
        <pc:picChg chg="add mod">
          <ac:chgData name="Deonna Foster" userId="1759fe37d5f5f78f" providerId="LiveId" clId="{625112A0-0EC3-415E-A367-22098A0D3CD3}" dt="2022-11-20T18:58:51.269" v="231" actId="1076"/>
          <ac:picMkLst>
            <pc:docMk/>
            <pc:sldMk cId="3628660828" sldId="270"/>
            <ac:picMk id="4" creationId="{CC4D5899-1889-B137-877B-1B841164B1A8}"/>
          </ac:picMkLst>
        </pc:picChg>
      </pc:sldChg>
      <pc:sldChg chg="modSp new">
        <pc:chgData name="Deonna Foster" userId="1759fe37d5f5f78f" providerId="LiveId" clId="{625112A0-0EC3-415E-A367-22098A0D3CD3}" dt="2022-11-20T18:55:47.734" v="216"/>
        <pc:sldMkLst>
          <pc:docMk/>
          <pc:sldMk cId="1406676083" sldId="271"/>
        </pc:sldMkLst>
        <pc:spChg chg="mod">
          <ac:chgData name="Deonna Foster" userId="1759fe37d5f5f78f" providerId="LiveId" clId="{625112A0-0EC3-415E-A367-22098A0D3CD3}" dt="2022-11-20T18:55:47.734" v="216"/>
          <ac:spMkLst>
            <pc:docMk/>
            <pc:sldMk cId="1406676083" sldId="271"/>
            <ac:spMk id="2" creationId="{3C4E3A2F-4493-F429-7AA1-5FA1E9E09729}"/>
          </ac:spMkLst>
        </pc:spChg>
      </pc:sldChg>
      <pc:sldChg chg="modSp new">
        <pc:chgData name="Deonna Foster" userId="1759fe37d5f5f78f" providerId="LiveId" clId="{625112A0-0EC3-415E-A367-22098A0D3CD3}" dt="2022-11-20T18:55:47.734" v="216"/>
        <pc:sldMkLst>
          <pc:docMk/>
          <pc:sldMk cId="1773197061" sldId="272"/>
        </pc:sldMkLst>
        <pc:spChg chg="mod">
          <ac:chgData name="Deonna Foster" userId="1759fe37d5f5f78f" providerId="LiveId" clId="{625112A0-0EC3-415E-A367-22098A0D3CD3}" dt="2022-11-20T18:55:47.734" v="216"/>
          <ac:spMkLst>
            <pc:docMk/>
            <pc:sldMk cId="1773197061" sldId="272"/>
            <ac:spMk id="2" creationId="{724E80DA-41EC-7914-9864-AAA9F9911031}"/>
          </ac:spMkLst>
        </pc:spChg>
      </pc:sldChg>
      <pc:sldChg chg="modSp new">
        <pc:chgData name="Deonna Foster" userId="1759fe37d5f5f78f" providerId="LiveId" clId="{625112A0-0EC3-415E-A367-22098A0D3CD3}" dt="2022-11-20T18:55:47.734" v="216"/>
        <pc:sldMkLst>
          <pc:docMk/>
          <pc:sldMk cId="819664420" sldId="273"/>
        </pc:sldMkLst>
        <pc:spChg chg="mod">
          <ac:chgData name="Deonna Foster" userId="1759fe37d5f5f78f" providerId="LiveId" clId="{625112A0-0EC3-415E-A367-22098A0D3CD3}" dt="2022-11-20T18:55:47.734" v="216"/>
          <ac:spMkLst>
            <pc:docMk/>
            <pc:sldMk cId="819664420" sldId="273"/>
            <ac:spMk id="2" creationId="{2869D1F5-6322-3097-752D-9A3FF4533B75}"/>
          </ac:spMkLst>
        </pc:spChg>
      </pc:sldChg>
      <pc:sldMasterChg chg="setBg modSldLayout">
        <pc:chgData name="Deonna Foster" userId="1759fe37d5f5f78f" providerId="LiveId" clId="{625112A0-0EC3-415E-A367-22098A0D3CD3}" dt="2022-11-20T18:55:02.834" v="198"/>
        <pc:sldMasterMkLst>
          <pc:docMk/>
          <pc:sldMasterMk cId="844558904" sldId="2147483648"/>
        </pc:sldMasterMkLst>
        <pc:sldLayoutChg chg="setBg">
          <pc:chgData name="Deonna Foster" userId="1759fe37d5f5f78f" providerId="LiveId" clId="{625112A0-0EC3-415E-A367-22098A0D3CD3}" dt="2022-11-20T18:55:02.834" v="198"/>
          <pc:sldLayoutMkLst>
            <pc:docMk/>
            <pc:sldMasterMk cId="844558904" sldId="2147483648"/>
            <pc:sldLayoutMk cId="2545728034" sldId="2147483649"/>
          </pc:sldLayoutMkLst>
        </pc:sldLayoutChg>
        <pc:sldLayoutChg chg="setBg">
          <pc:chgData name="Deonna Foster" userId="1759fe37d5f5f78f" providerId="LiveId" clId="{625112A0-0EC3-415E-A367-22098A0D3CD3}" dt="2022-11-20T18:55:02.834" v="198"/>
          <pc:sldLayoutMkLst>
            <pc:docMk/>
            <pc:sldMasterMk cId="844558904" sldId="2147483648"/>
            <pc:sldLayoutMk cId="1567874461" sldId="2147483650"/>
          </pc:sldLayoutMkLst>
        </pc:sldLayoutChg>
        <pc:sldLayoutChg chg="setBg">
          <pc:chgData name="Deonna Foster" userId="1759fe37d5f5f78f" providerId="LiveId" clId="{625112A0-0EC3-415E-A367-22098A0D3CD3}" dt="2022-11-20T18:55:02.834" v="198"/>
          <pc:sldLayoutMkLst>
            <pc:docMk/>
            <pc:sldMasterMk cId="844558904" sldId="2147483648"/>
            <pc:sldLayoutMk cId="2238755188" sldId="2147483651"/>
          </pc:sldLayoutMkLst>
        </pc:sldLayoutChg>
        <pc:sldLayoutChg chg="setBg">
          <pc:chgData name="Deonna Foster" userId="1759fe37d5f5f78f" providerId="LiveId" clId="{625112A0-0EC3-415E-A367-22098A0D3CD3}" dt="2022-11-20T18:55:02.834" v="198"/>
          <pc:sldLayoutMkLst>
            <pc:docMk/>
            <pc:sldMasterMk cId="844558904" sldId="2147483648"/>
            <pc:sldLayoutMk cId="1566001486" sldId="2147483652"/>
          </pc:sldLayoutMkLst>
        </pc:sldLayoutChg>
        <pc:sldLayoutChg chg="setBg">
          <pc:chgData name="Deonna Foster" userId="1759fe37d5f5f78f" providerId="LiveId" clId="{625112A0-0EC3-415E-A367-22098A0D3CD3}" dt="2022-11-20T18:55:02.834" v="198"/>
          <pc:sldLayoutMkLst>
            <pc:docMk/>
            <pc:sldMasterMk cId="844558904" sldId="2147483648"/>
            <pc:sldLayoutMk cId="1803068556" sldId="2147483653"/>
          </pc:sldLayoutMkLst>
        </pc:sldLayoutChg>
        <pc:sldLayoutChg chg="setBg">
          <pc:chgData name="Deonna Foster" userId="1759fe37d5f5f78f" providerId="LiveId" clId="{625112A0-0EC3-415E-A367-22098A0D3CD3}" dt="2022-11-20T18:55:02.834" v="198"/>
          <pc:sldLayoutMkLst>
            <pc:docMk/>
            <pc:sldMasterMk cId="844558904" sldId="2147483648"/>
            <pc:sldLayoutMk cId="664337355" sldId="2147483654"/>
          </pc:sldLayoutMkLst>
        </pc:sldLayoutChg>
        <pc:sldLayoutChg chg="setBg">
          <pc:chgData name="Deonna Foster" userId="1759fe37d5f5f78f" providerId="LiveId" clId="{625112A0-0EC3-415E-A367-22098A0D3CD3}" dt="2022-11-20T18:55:02.834" v="198"/>
          <pc:sldLayoutMkLst>
            <pc:docMk/>
            <pc:sldMasterMk cId="844558904" sldId="2147483648"/>
            <pc:sldLayoutMk cId="3516166229" sldId="2147483655"/>
          </pc:sldLayoutMkLst>
        </pc:sldLayoutChg>
        <pc:sldLayoutChg chg="setBg">
          <pc:chgData name="Deonna Foster" userId="1759fe37d5f5f78f" providerId="LiveId" clId="{625112A0-0EC3-415E-A367-22098A0D3CD3}" dt="2022-11-20T18:55:02.834" v="198"/>
          <pc:sldLayoutMkLst>
            <pc:docMk/>
            <pc:sldMasterMk cId="844558904" sldId="2147483648"/>
            <pc:sldLayoutMk cId="1918775550" sldId="2147483656"/>
          </pc:sldLayoutMkLst>
        </pc:sldLayoutChg>
        <pc:sldLayoutChg chg="setBg">
          <pc:chgData name="Deonna Foster" userId="1759fe37d5f5f78f" providerId="LiveId" clId="{625112A0-0EC3-415E-A367-22098A0D3CD3}" dt="2022-11-20T18:55:02.834" v="198"/>
          <pc:sldLayoutMkLst>
            <pc:docMk/>
            <pc:sldMasterMk cId="844558904" sldId="2147483648"/>
            <pc:sldLayoutMk cId="815729843" sldId="2147483657"/>
          </pc:sldLayoutMkLst>
        </pc:sldLayoutChg>
        <pc:sldLayoutChg chg="setBg">
          <pc:chgData name="Deonna Foster" userId="1759fe37d5f5f78f" providerId="LiveId" clId="{625112A0-0EC3-415E-A367-22098A0D3CD3}" dt="2022-11-20T18:55:02.834" v="198"/>
          <pc:sldLayoutMkLst>
            <pc:docMk/>
            <pc:sldMasterMk cId="844558904" sldId="2147483648"/>
            <pc:sldLayoutMk cId="2263239397" sldId="2147483658"/>
          </pc:sldLayoutMkLst>
        </pc:sldLayoutChg>
        <pc:sldLayoutChg chg="setBg">
          <pc:chgData name="Deonna Foster" userId="1759fe37d5f5f78f" providerId="LiveId" clId="{625112A0-0EC3-415E-A367-22098A0D3CD3}" dt="2022-11-20T18:55:02.834" v="198"/>
          <pc:sldLayoutMkLst>
            <pc:docMk/>
            <pc:sldMasterMk cId="844558904" sldId="2147483648"/>
            <pc:sldLayoutMk cId="1031778981" sldId="2147483659"/>
          </pc:sldLayoutMkLst>
        </pc:sldLayoutChg>
      </pc:sldMasterChg>
      <pc:sldMasterChg chg="setBg modSldLayout">
        <pc:chgData name="Deonna Foster" userId="1759fe37d5f5f78f" providerId="LiveId" clId="{625112A0-0EC3-415E-A367-22098A0D3CD3}" dt="2022-11-20T18:56:44.634" v="226"/>
        <pc:sldMasterMkLst>
          <pc:docMk/>
          <pc:sldMasterMk cId="132925943" sldId="2147483725"/>
        </pc:sldMasterMkLst>
        <pc:sldLayoutChg chg="setBg">
          <pc:chgData name="Deonna Foster" userId="1759fe37d5f5f78f" providerId="LiveId" clId="{625112A0-0EC3-415E-A367-22098A0D3CD3}" dt="2022-11-20T18:56:44.634" v="226"/>
          <pc:sldLayoutMkLst>
            <pc:docMk/>
            <pc:sldMasterMk cId="132925943" sldId="2147483725"/>
            <pc:sldLayoutMk cId="3398276423" sldId="2147483726"/>
          </pc:sldLayoutMkLst>
        </pc:sldLayoutChg>
        <pc:sldLayoutChg chg="setBg">
          <pc:chgData name="Deonna Foster" userId="1759fe37d5f5f78f" providerId="LiveId" clId="{625112A0-0EC3-415E-A367-22098A0D3CD3}" dt="2022-11-20T18:56:44.634" v="226"/>
          <pc:sldLayoutMkLst>
            <pc:docMk/>
            <pc:sldMasterMk cId="132925943" sldId="2147483725"/>
            <pc:sldLayoutMk cId="1256441581" sldId="2147483727"/>
          </pc:sldLayoutMkLst>
        </pc:sldLayoutChg>
        <pc:sldLayoutChg chg="setBg">
          <pc:chgData name="Deonna Foster" userId="1759fe37d5f5f78f" providerId="LiveId" clId="{625112A0-0EC3-415E-A367-22098A0D3CD3}" dt="2022-11-20T18:56:44.634" v="226"/>
          <pc:sldLayoutMkLst>
            <pc:docMk/>
            <pc:sldMasterMk cId="132925943" sldId="2147483725"/>
            <pc:sldLayoutMk cId="874603514" sldId="2147483728"/>
          </pc:sldLayoutMkLst>
        </pc:sldLayoutChg>
        <pc:sldLayoutChg chg="setBg">
          <pc:chgData name="Deonna Foster" userId="1759fe37d5f5f78f" providerId="LiveId" clId="{625112A0-0EC3-415E-A367-22098A0D3CD3}" dt="2022-11-20T18:56:44.634" v="226"/>
          <pc:sldLayoutMkLst>
            <pc:docMk/>
            <pc:sldMasterMk cId="132925943" sldId="2147483725"/>
            <pc:sldLayoutMk cId="604982704" sldId="2147483729"/>
          </pc:sldLayoutMkLst>
        </pc:sldLayoutChg>
        <pc:sldLayoutChg chg="setBg">
          <pc:chgData name="Deonna Foster" userId="1759fe37d5f5f78f" providerId="LiveId" clId="{625112A0-0EC3-415E-A367-22098A0D3CD3}" dt="2022-11-20T18:56:44.634" v="226"/>
          <pc:sldLayoutMkLst>
            <pc:docMk/>
            <pc:sldMasterMk cId="132925943" sldId="2147483725"/>
            <pc:sldLayoutMk cId="2660163018" sldId="2147483730"/>
          </pc:sldLayoutMkLst>
        </pc:sldLayoutChg>
        <pc:sldLayoutChg chg="setBg">
          <pc:chgData name="Deonna Foster" userId="1759fe37d5f5f78f" providerId="LiveId" clId="{625112A0-0EC3-415E-A367-22098A0D3CD3}" dt="2022-11-20T18:56:44.634" v="226"/>
          <pc:sldLayoutMkLst>
            <pc:docMk/>
            <pc:sldMasterMk cId="132925943" sldId="2147483725"/>
            <pc:sldLayoutMk cId="158990467" sldId="2147483731"/>
          </pc:sldLayoutMkLst>
        </pc:sldLayoutChg>
        <pc:sldLayoutChg chg="setBg">
          <pc:chgData name="Deonna Foster" userId="1759fe37d5f5f78f" providerId="LiveId" clId="{625112A0-0EC3-415E-A367-22098A0D3CD3}" dt="2022-11-20T18:56:44.634" v="226"/>
          <pc:sldLayoutMkLst>
            <pc:docMk/>
            <pc:sldMasterMk cId="132925943" sldId="2147483725"/>
            <pc:sldLayoutMk cId="994783330" sldId="2147483732"/>
          </pc:sldLayoutMkLst>
        </pc:sldLayoutChg>
        <pc:sldLayoutChg chg="setBg">
          <pc:chgData name="Deonna Foster" userId="1759fe37d5f5f78f" providerId="LiveId" clId="{625112A0-0EC3-415E-A367-22098A0D3CD3}" dt="2022-11-20T18:56:44.634" v="226"/>
          <pc:sldLayoutMkLst>
            <pc:docMk/>
            <pc:sldMasterMk cId="132925943" sldId="2147483725"/>
            <pc:sldLayoutMk cId="4275101151" sldId="2147483733"/>
          </pc:sldLayoutMkLst>
        </pc:sldLayoutChg>
        <pc:sldLayoutChg chg="setBg">
          <pc:chgData name="Deonna Foster" userId="1759fe37d5f5f78f" providerId="LiveId" clId="{625112A0-0EC3-415E-A367-22098A0D3CD3}" dt="2022-11-20T18:56:44.634" v="226"/>
          <pc:sldLayoutMkLst>
            <pc:docMk/>
            <pc:sldMasterMk cId="132925943" sldId="2147483725"/>
            <pc:sldLayoutMk cId="2046604403" sldId="2147483734"/>
          </pc:sldLayoutMkLst>
        </pc:sldLayoutChg>
        <pc:sldLayoutChg chg="setBg">
          <pc:chgData name="Deonna Foster" userId="1759fe37d5f5f78f" providerId="LiveId" clId="{625112A0-0EC3-415E-A367-22098A0D3CD3}" dt="2022-11-20T18:56:44.634" v="226"/>
          <pc:sldLayoutMkLst>
            <pc:docMk/>
            <pc:sldMasterMk cId="132925943" sldId="2147483725"/>
            <pc:sldLayoutMk cId="2147789846" sldId="2147483735"/>
          </pc:sldLayoutMkLst>
        </pc:sldLayoutChg>
        <pc:sldLayoutChg chg="setBg">
          <pc:chgData name="Deonna Foster" userId="1759fe37d5f5f78f" providerId="LiveId" clId="{625112A0-0EC3-415E-A367-22098A0D3CD3}" dt="2022-11-20T18:56:44.634" v="226"/>
          <pc:sldLayoutMkLst>
            <pc:docMk/>
            <pc:sldMasterMk cId="132925943" sldId="2147483725"/>
            <pc:sldLayoutMk cId="3418070295" sldId="2147483736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D6B78E-D77C-414B-A5EC-FB344E97C630}" type="doc">
      <dgm:prSet loTypeId="urn:microsoft.com/office/officeart/2005/8/layout/orgChart1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3E5BF0C-26AB-43CC-BB80-B7181903EA51}">
      <dgm:prSet/>
      <dgm:spPr/>
      <dgm:t>
        <a:bodyPr/>
        <a:lstStyle/>
        <a:p>
          <a:r>
            <a:rPr lang="en-US" dirty="0"/>
            <a:t>An “exploratory analysis” of Deonna Foster</a:t>
          </a:r>
        </a:p>
      </dgm:t>
    </dgm:pt>
    <dgm:pt modelId="{1071EFDB-E3B5-4EB9-B30D-6AA71427D79D}" type="parTrans" cxnId="{429337F3-37BD-4524-A318-F853D4437A17}">
      <dgm:prSet/>
      <dgm:spPr/>
      <dgm:t>
        <a:bodyPr/>
        <a:lstStyle/>
        <a:p>
          <a:endParaRPr lang="en-US"/>
        </a:p>
      </dgm:t>
    </dgm:pt>
    <dgm:pt modelId="{0FB83CF5-5F18-4CDB-99CB-8090A4C5CD3B}" type="sibTrans" cxnId="{429337F3-37BD-4524-A318-F853D4437A17}">
      <dgm:prSet/>
      <dgm:spPr/>
      <dgm:t>
        <a:bodyPr/>
        <a:lstStyle/>
        <a:p>
          <a:endParaRPr lang="en-US"/>
        </a:p>
      </dgm:t>
    </dgm:pt>
    <dgm:pt modelId="{CBD6990A-E808-4B29-9028-6B12D9C06F8A}" type="pres">
      <dgm:prSet presAssocID="{29D6B78E-D77C-414B-A5EC-FB344E97C630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F3440DE6-5F7C-45E6-8083-36BF01674AA7}" type="pres">
      <dgm:prSet presAssocID="{43E5BF0C-26AB-43CC-BB80-B7181903EA51}" presName="hierRoot1" presStyleCnt="0">
        <dgm:presLayoutVars>
          <dgm:hierBranch/>
        </dgm:presLayoutVars>
      </dgm:prSet>
      <dgm:spPr/>
    </dgm:pt>
    <dgm:pt modelId="{88D02D06-0982-4DAE-9522-FE991510B476}" type="pres">
      <dgm:prSet presAssocID="{43E5BF0C-26AB-43CC-BB80-B7181903EA51}" presName="rootComposite1" presStyleCnt="0"/>
      <dgm:spPr/>
    </dgm:pt>
    <dgm:pt modelId="{6AAB109E-48D5-4FA3-8EC7-B1675F5365B0}" type="pres">
      <dgm:prSet presAssocID="{43E5BF0C-26AB-43CC-BB80-B7181903EA51}" presName="rootText1" presStyleLbl="node0" presStyleIdx="0" presStyleCnt="1" custScaleX="286780">
        <dgm:presLayoutVars>
          <dgm:chPref val="3"/>
        </dgm:presLayoutVars>
      </dgm:prSet>
      <dgm:spPr/>
    </dgm:pt>
    <dgm:pt modelId="{A23B72F1-8566-4589-ACAB-EA9581124CF0}" type="pres">
      <dgm:prSet presAssocID="{43E5BF0C-26AB-43CC-BB80-B7181903EA51}" presName="rootConnector1" presStyleLbl="node1" presStyleIdx="0" presStyleCnt="0"/>
      <dgm:spPr/>
    </dgm:pt>
    <dgm:pt modelId="{B49C1C4E-5255-4925-A6C0-F785BCF7F873}" type="pres">
      <dgm:prSet presAssocID="{43E5BF0C-26AB-43CC-BB80-B7181903EA51}" presName="hierChild2" presStyleCnt="0"/>
      <dgm:spPr/>
    </dgm:pt>
    <dgm:pt modelId="{9F4D471A-21B3-47AB-B0B5-9C3A5EA40F23}" type="pres">
      <dgm:prSet presAssocID="{43E5BF0C-26AB-43CC-BB80-B7181903EA51}" presName="hierChild3" presStyleCnt="0"/>
      <dgm:spPr/>
    </dgm:pt>
  </dgm:ptLst>
  <dgm:cxnLst>
    <dgm:cxn modelId="{47F0AC03-3C64-4189-A57C-18EF953C43A8}" type="presOf" srcId="{43E5BF0C-26AB-43CC-BB80-B7181903EA51}" destId="{A23B72F1-8566-4589-ACAB-EA9581124CF0}" srcOrd="1" destOrd="0" presId="urn:microsoft.com/office/officeart/2005/8/layout/orgChart1"/>
    <dgm:cxn modelId="{16F80A1E-B608-4F52-8D66-D8558447F917}" type="presOf" srcId="{43E5BF0C-26AB-43CC-BB80-B7181903EA51}" destId="{6AAB109E-48D5-4FA3-8EC7-B1675F5365B0}" srcOrd="0" destOrd="0" presId="urn:microsoft.com/office/officeart/2005/8/layout/orgChart1"/>
    <dgm:cxn modelId="{4055E11E-ABAC-4DBD-BBCE-D885E7B9CE16}" type="presOf" srcId="{29D6B78E-D77C-414B-A5EC-FB344E97C630}" destId="{CBD6990A-E808-4B29-9028-6B12D9C06F8A}" srcOrd="0" destOrd="0" presId="urn:microsoft.com/office/officeart/2005/8/layout/orgChart1"/>
    <dgm:cxn modelId="{429337F3-37BD-4524-A318-F853D4437A17}" srcId="{29D6B78E-D77C-414B-A5EC-FB344E97C630}" destId="{43E5BF0C-26AB-43CC-BB80-B7181903EA51}" srcOrd="0" destOrd="0" parTransId="{1071EFDB-E3B5-4EB9-B30D-6AA71427D79D}" sibTransId="{0FB83CF5-5F18-4CDB-99CB-8090A4C5CD3B}"/>
    <dgm:cxn modelId="{A79F1E6A-8600-4827-BB7B-D49303C7D102}" type="presParOf" srcId="{CBD6990A-E808-4B29-9028-6B12D9C06F8A}" destId="{F3440DE6-5F7C-45E6-8083-36BF01674AA7}" srcOrd="0" destOrd="0" presId="urn:microsoft.com/office/officeart/2005/8/layout/orgChart1"/>
    <dgm:cxn modelId="{9B912ED1-E2C7-45C7-865A-1577D65E39E3}" type="presParOf" srcId="{F3440DE6-5F7C-45E6-8083-36BF01674AA7}" destId="{88D02D06-0982-4DAE-9522-FE991510B476}" srcOrd="0" destOrd="0" presId="urn:microsoft.com/office/officeart/2005/8/layout/orgChart1"/>
    <dgm:cxn modelId="{E8342A45-E1DC-440D-8EA0-2831A196FACD}" type="presParOf" srcId="{88D02D06-0982-4DAE-9522-FE991510B476}" destId="{6AAB109E-48D5-4FA3-8EC7-B1675F5365B0}" srcOrd="0" destOrd="0" presId="urn:microsoft.com/office/officeart/2005/8/layout/orgChart1"/>
    <dgm:cxn modelId="{C5B8531E-167A-4994-8DDA-09EF41303EEB}" type="presParOf" srcId="{88D02D06-0982-4DAE-9522-FE991510B476}" destId="{A23B72F1-8566-4589-ACAB-EA9581124CF0}" srcOrd="1" destOrd="0" presId="urn:microsoft.com/office/officeart/2005/8/layout/orgChart1"/>
    <dgm:cxn modelId="{05DE27F1-491E-4F70-B6B2-97B64D18B359}" type="presParOf" srcId="{F3440DE6-5F7C-45E6-8083-36BF01674AA7}" destId="{B49C1C4E-5255-4925-A6C0-F785BCF7F873}" srcOrd="1" destOrd="0" presId="urn:microsoft.com/office/officeart/2005/8/layout/orgChart1"/>
    <dgm:cxn modelId="{56B5AA07-CC39-43C6-BDFF-8DF319865206}" type="presParOf" srcId="{F3440DE6-5F7C-45E6-8083-36BF01674AA7}" destId="{9F4D471A-21B3-47AB-B0B5-9C3A5EA40F2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B109E-48D5-4FA3-8EC7-B1675F5365B0}">
      <dsp:nvSpPr>
        <dsp:cNvPr id="0" name=""/>
        <dsp:cNvSpPr/>
      </dsp:nvSpPr>
      <dsp:spPr>
        <a:xfrm>
          <a:off x="750649" y="125"/>
          <a:ext cx="3625176" cy="6320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An “exploratory analysis” of Deonna Foster</a:t>
          </a:r>
        </a:p>
      </dsp:txBody>
      <dsp:txXfrm>
        <a:off x="750649" y="125"/>
        <a:ext cx="3625176" cy="6320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078CF-98E3-4B86-9C77-74DD59EB013B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CB375-D8FC-4F1C-8DB5-7F5DA1C85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15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B4222-E90E-CE21-0739-48A21565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A06D4-00D5-68AF-F3E4-7A24D53F0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6548C-5703-7236-966C-6E647042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67D2B-0CC2-F008-8A31-74E99BC70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E284E-A051-FABE-6B8B-8DE97E8D2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76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806D8-1B3E-EF15-683A-72CB0AA00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A6D279-718A-EEED-B7A8-52DB74BBE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3C03C-A50E-F5E1-6252-1E7C48D9A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47EF7-8066-7480-C87C-E6031CF55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26346-14F0-6773-53A2-28FC4D62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89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6BE9EE-FBE8-DDFD-A971-E6309A9087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B4BD6-5922-181D-CC5B-642D97C65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4E03A-3549-C94D-2491-E93DF0167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6FC40-CF2D-9F4E-1133-8A7A6276D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B265-09AE-D332-492B-8102FA1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70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374F9-C473-E15A-3C4E-996EC6263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23F5B-BABD-404D-281F-1D768F753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F920A-9094-9FA8-447D-6B2FEACB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A69C5-4E8B-065F-12C8-00D67DFC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6E578-476E-10BD-4812-6F657B950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41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0CE5-B466-A3E8-3DA3-EC8CC9DED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B499F-B719-C013-E9D8-88684688D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28FA2-A13A-5400-B0C5-2DC49D23C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588AC-556D-2346-D565-CEC5D2F6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E36B8-8811-662C-F893-2CFDBC15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03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98DA-C4D2-4362-60F9-4502FA92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9770F-94A4-60B7-C76A-D6B6A2C6B1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C6885-EC13-7FB4-1C61-BDE1C8E99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AEBDE-6587-09E7-C785-FE9D5CA0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6F64D-2AEA-C891-1361-057AC421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BAA08-706B-390E-1987-59331406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82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35D9-683E-6B8D-1BEE-D2E977BCC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DCB6A-FF25-3C63-8126-59DBF38C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CB9D2-BA1C-2696-CB64-79B946A0A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6EC1A0-5C0C-50AD-1A43-862D579F46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13446D-88AD-ABF5-BE6A-AA862C09C2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F51D43-F942-118C-5B0B-D45325F53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8A3BA-2AD4-CAC7-1B90-37BF6D797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A2B3D7-6208-765F-75C5-A7431D87E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63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812B-0F55-5819-E803-1D15E3CEA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AA9220-F482-AE48-5819-77ACAEF81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E040F-0549-9B31-5F12-A2E9EF20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5155C-DF60-4975-AA32-03C0BE7E5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0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6E19BD-B726-A908-5CB6-6E01F74B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89B88-B825-B3D2-63A4-52F9DD2A7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AEEC6-80EA-71EE-D60D-43DD6B94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83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8418-3C90-1412-AECD-8A30CA484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B56B4-A6BD-4499-23AF-870D6478C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66FFA-053C-0D7A-D62C-9FCBB0528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3D8A6-8C9E-283A-6BC8-15F920BFA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AC070-4D5D-93DD-381E-9CF7DECE3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29552-FA73-8237-39AB-10DE32F3D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01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B1E74-6E0D-76B4-5D88-A3838EA96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8FB26C-6C9E-093C-B295-226F760A4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0777F-02B8-9584-8E59-F349DD971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72B1A-3815-05D6-A978-B9A05E34D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615FC-53CE-DCE9-8D92-16BFD43CA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99436-A792-ECE2-31B2-80B01488C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04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793CF6-331F-F940-678F-99E60B68C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F89B8-88DD-7139-ED18-D6ADD6F0A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44CF8-7DBD-1892-B457-D8E95791BF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8CE99-08EF-4DDE-9B2B-EE208B4A2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DD72C-EA51-9C52-60D5-50B4BA71C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5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eitalk.com/3193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red.it/gadget/motori/2015/06/03/audi-q7-prova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c-nd/3.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cing5.cl/ford-produce-su-f-150-ecoboost-numero-1-millon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c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white-bmw-coupe-794435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2013_Subaru_XV_Crosstrek_--_2012_NYIAS.JPG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erkidmin.com/free-zoom-backgrounds-for-online-kids-church/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lzo-meridianos.blogspot.com/2013/09/el-coche-electrico-testa-model-s-al.html" TargetMode="External"/><Relationship Id="rId5" Type="http://schemas.openxmlformats.org/officeDocument/2006/relationships/image" Target="../media/image13.jpg"/><Relationship Id="rId4" Type="http://schemas.openxmlformats.org/officeDocument/2006/relationships/hyperlink" Target="https://creativecommons.org/licenses/by-nc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hyperlink" Target="https://commons.wikimedia.org/wiki/File:Monoamniotic_twins_at_15_weeks.jpg" TargetMode="External"/><Relationship Id="rId5" Type="http://schemas.openxmlformats.org/officeDocument/2006/relationships/diagramColors" Target="../diagrams/colors1.xml"/><Relationship Id="rId10" Type="http://schemas.openxmlformats.org/officeDocument/2006/relationships/image" Target="../media/image5.jpg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en.m.wikipedia.org/wiki/Nissan_Altima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moblog.net/2019/04/29/2019-kia-stinger-gts-review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c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a car's headlight&#10;&#10;Description automatically generated with medium confidence">
            <a:extLst>
              <a:ext uri="{FF2B5EF4-FFF2-40B4-BE49-F238E27FC236}">
                <a16:creationId xmlns:a16="http://schemas.microsoft.com/office/drawing/2014/main" id="{83290620-CB6E-45ED-895B-0DCE76C2BD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E8814-4EBD-2FC4-7D25-DBABB63D0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2568102"/>
            <a:ext cx="3852041" cy="2197982"/>
          </a:xfrm>
        </p:spPr>
        <p:txBody>
          <a:bodyPr>
            <a:normAutofit/>
          </a:bodyPr>
          <a:lstStyle/>
          <a:p>
            <a:r>
              <a:rPr lang="en-US" sz="4000" dirty="0">
                <a:highlight>
                  <a:srgbClr val="FFFF00"/>
                </a:highlight>
              </a:rPr>
              <a:t>Title needed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93B2F8-7BB1-B8E9-2D0D-BCB802A61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4766085"/>
            <a:ext cx="4330262" cy="1159874"/>
          </a:xfrm>
        </p:spPr>
        <p:txBody>
          <a:bodyPr>
            <a:normAutofit fontScale="55000" lnSpcReduction="20000"/>
          </a:bodyPr>
          <a:lstStyle/>
          <a:p>
            <a:r>
              <a:rPr lang="en-US" sz="4200" dirty="0"/>
              <a:t>By: </a:t>
            </a:r>
            <a:r>
              <a:rPr lang="en-US" sz="4200" dirty="0" err="1"/>
              <a:t>Ronise</a:t>
            </a:r>
            <a:r>
              <a:rPr lang="en-US" sz="4200" dirty="0"/>
              <a:t> Bell        </a:t>
            </a:r>
            <a:r>
              <a:rPr lang="en-US" sz="4200" dirty="0" err="1"/>
              <a:t>Atarah</a:t>
            </a:r>
            <a:r>
              <a:rPr lang="en-US" sz="4200" dirty="0"/>
              <a:t> </a:t>
            </a:r>
            <a:r>
              <a:rPr lang="en-US" sz="4200" dirty="0" err="1"/>
              <a:t>Buckins</a:t>
            </a:r>
            <a:r>
              <a:rPr lang="en-US" sz="4200" dirty="0"/>
              <a:t>  </a:t>
            </a:r>
          </a:p>
          <a:p>
            <a:r>
              <a:rPr lang="en-US" sz="4200" dirty="0"/>
              <a:t>Deonna Foster      Renee </a:t>
            </a:r>
            <a:r>
              <a:rPr lang="en-US" sz="4200" dirty="0" err="1"/>
              <a:t>Goeglein</a:t>
            </a:r>
            <a:endParaRPr lang="en-US" sz="4200" dirty="0"/>
          </a:p>
          <a:p>
            <a:r>
              <a:rPr lang="en-US" sz="4200" dirty="0" err="1"/>
              <a:t>Totianne</a:t>
            </a:r>
            <a:r>
              <a:rPr lang="en-US" sz="4200" dirty="0"/>
              <a:t> Wade</a:t>
            </a:r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B708BD-7FE8-9E73-4072-B3885C1FE982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leitalk.com/319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70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3A2F-4493-F429-7AA1-5FA1E9E0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76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E80DA-41EC-7914-9864-AAA9F9911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97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9D1F5-6322-3097-752D-9A3FF4533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64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0F540-BA4F-8A7B-269F-0E61BFC4F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EF736-8AAD-FC2A-3990-FA284AE61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34100" y="0"/>
            <a:ext cx="60579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8F7788-E5AC-2423-4887-A3A0FE0DC625}"/>
              </a:ext>
            </a:extLst>
          </p:cNvPr>
          <p:cNvSpPr txBox="1"/>
          <p:nvPr/>
        </p:nvSpPr>
        <p:spPr>
          <a:xfrm>
            <a:off x="8781871" y="2210124"/>
            <a:ext cx="287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wired.it/gadget/motori/2015/06/03/audi-q7-prova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984179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F1E6-F32A-75C9-B602-9F022806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BE34A-3B92-B4D7-9734-57E95B3C21F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</p:spPr>
        <p:txBody>
          <a:bodyPr/>
          <a:lstStyle/>
          <a:p>
            <a:r>
              <a:rPr lang="en-US" dirty="0">
                <a:highlight>
                  <a:srgbClr val="FF0000"/>
                </a:highlight>
              </a:rPr>
              <a:t>Visualizations here</a:t>
            </a:r>
          </a:p>
          <a:p>
            <a:r>
              <a:rPr lang="en-US" dirty="0">
                <a:highlight>
                  <a:srgbClr val="FF0000"/>
                </a:highlight>
              </a:rPr>
              <a:t>No code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39E148-7536-1909-5AE6-ADEA30BAD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3429001"/>
            <a:ext cx="613410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71B94-3A31-E05F-2585-7A8C5FBA810C}"/>
              </a:ext>
            </a:extLst>
          </p:cNvPr>
          <p:cNvSpPr txBox="1"/>
          <p:nvPr/>
        </p:nvSpPr>
        <p:spPr>
          <a:xfrm>
            <a:off x="0" y="7135857"/>
            <a:ext cx="6134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racing5.cl/ford-produce-su-f-150-ecoboost-numero-1-millon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715001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EA5A-46D1-79ED-122A-1A9E16DD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Summary (1 slide only)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4A61D7-C07B-4844-AA23-14F58247B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0" y="3428999"/>
            <a:ext cx="6096000" cy="3425371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709209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2FC91-1F0C-32EA-BD3E-E5643BBB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Conclusion</a:t>
            </a:r>
            <a:r>
              <a:rPr lang="en-US" dirty="0">
                <a:highlight>
                  <a:srgbClr val="FF0000"/>
                </a:highlight>
              </a:rPr>
              <a:t>(1 slide only)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1CBC3-0513-739B-0D8B-C996394B4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34100" y="3429000"/>
            <a:ext cx="6057900" cy="3063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35FCC2-D394-FC50-11EE-E6CC0D40CC4C}"/>
              </a:ext>
            </a:extLst>
          </p:cNvPr>
          <p:cNvSpPr txBox="1"/>
          <p:nvPr/>
        </p:nvSpPr>
        <p:spPr>
          <a:xfrm>
            <a:off x="6134100" y="6492875"/>
            <a:ext cx="6057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commons.wikimedia.org/wiki/File:2013_Subaru_XV_Crosstrek_--_2012_NYIAS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799049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A4B33-C6B9-202D-18FC-4ED2EEF40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8D42E9-3706-8E51-45CB-6531492E0A4F}"/>
              </a:ext>
            </a:extLst>
          </p:cNvPr>
          <p:cNvSpPr txBox="1"/>
          <p:nvPr/>
        </p:nvSpPr>
        <p:spPr>
          <a:xfrm>
            <a:off x="4825681" y="6951640"/>
            <a:ext cx="73663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deeperkidmin.com/free-zoom-backgrounds-for-online-kids-church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4199FF-4CCB-4401-884B-B768444D1E9A}"/>
              </a:ext>
            </a:extLst>
          </p:cNvPr>
          <p:cNvSpPr txBox="1"/>
          <p:nvPr/>
        </p:nvSpPr>
        <p:spPr>
          <a:xfrm>
            <a:off x="6439711" y="1147864"/>
            <a:ext cx="5408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Questions???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FDFEC-EFC1-2DFC-CF41-6C9E64CD7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96000" y="3418112"/>
            <a:ext cx="609600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5AA483-C1B9-538E-26AD-79E370A839F3}"/>
              </a:ext>
            </a:extLst>
          </p:cNvPr>
          <p:cNvSpPr txBox="1"/>
          <p:nvPr/>
        </p:nvSpPr>
        <p:spPr>
          <a:xfrm>
            <a:off x="8287965" y="6847112"/>
            <a:ext cx="3791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elzo-meridianos.blogspot.com/2013/09/el-coche-electrico-testa-model-s-al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24533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5BE2F-565B-F024-5310-924C659DE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700391"/>
          </a:xfrm>
        </p:spPr>
        <p:txBody>
          <a:bodyPr>
            <a:normAutofit/>
          </a:bodyPr>
          <a:lstStyle/>
          <a:p>
            <a:r>
              <a:rPr lang="en-US" b="1" dirty="0"/>
              <a:t>Table of contents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FF867B52-8716-4E25-5F79-E8AEB2E14C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769710"/>
            <a:ext cx="6172200" cy="471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D4E7C-50AE-893E-EF93-10375EEF9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57591"/>
            <a:ext cx="3932237" cy="471139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 Introductions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Topic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Wrangling and Methods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“Exploratory Analysis” and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Summary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305343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86693-5426-EF32-96C8-AF36CD25F44E}"/>
              </a:ext>
            </a:extLst>
          </p:cNvPr>
          <p:cNvSpPr txBox="1"/>
          <p:nvPr/>
        </p:nvSpPr>
        <p:spPr>
          <a:xfrm>
            <a:off x="4700891" y="228758"/>
            <a:ext cx="3052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dirty="0"/>
              <a:t>An “exploratory analysis” of </a:t>
            </a:r>
            <a:r>
              <a:rPr lang="en-US" dirty="0" err="1"/>
              <a:t>Ronise</a:t>
            </a:r>
            <a:r>
              <a:rPr lang="en-US" dirty="0"/>
              <a:t> Bell </a:t>
            </a:r>
          </a:p>
        </p:txBody>
      </p:sp>
    </p:spTree>
    <p:extLst>
      <p:ext uri="{BB962C8B-B14F-4D97-AF65-F5344CB8AC3E}">
        <p14:creationId xmlns:p14="http://schemas.microsoft.com/office/powerpoint/2010/main" val="869174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5B6F43-116D-1F92-36C1-DEFD13CF0AD9}"/>
              </a:ext>
            </a:extLst>
          </p:cNvPr>
          <p:cNvSpPr txBox="1"/>
          <p:nvPr/>
        </p:nvSpPr>
        <p:spPr>
          <a:xfrm>
            <a:off x="4623070" y="355219"/>
            <a:ext cx="2983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An “exploratory analysis” of </a:t>
            </a:r>
          </a:p>
          <a:p>
            <a:pPr lvl="0" algn="ctr"/>
            <a:r>
              <a:rPr lang="en-US" dirty="0" err="1"/>
              <a:t>Atarah</a:t>
            </a:r>
            <a:r>
              <a:rPr lang="en-US" dirty="0"/>
              <a:t> </a:t>
            </a:r>
            <a:r>
              <a:rPr lang="en-US" dirty="0" err="1"/>
              <a:t>Buckins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89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CB9AC5E-3F68-179E-D1BB-3B96F22BB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967644"/>
              </p:ext>
            </p:extLst>
          </p:nvPr>
        </p:nvGraphicFramePr>
        <p:xfrm>
          <a:off x="3532762" y="369649"/>
          <a:ext cx="5126476" cy="632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with a flower crown&#10;&#10;Description automatically generated with low confidence">
            <a:extLst>
              <a:ext uri="{FF2B5EF4-FFF2-40B4-BE49-F238E27FC236}">
                <a16:creationId xmlns:a16="http://schemas.microsoft.com/office/drawing/2014/main" id="{F8972C0B-E037-2983-9BD2-22D09B840F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50" y="1001948"/>
            <a:ext cx="2381499" cy="2427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B0CA42-DF22-BA95-0EE0-F33376135F84}"/>
              </a:ext>
            </a:extLst>
          </p:cNvPr>
          <p:cNvSpPr txBox="1"/>
          <p:nvPr/>
        </p:nvSpPr>
        <p:spPr>
          <a:xfrm>
            <a:off x="100939" y="1252835"/>
            <a:ext cx="40722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Education: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Tennessee State University-2007</a:t>
            </a:r>
          </a:p>
          <a:p>
            <a:pPr lvl="1"/>
            <a:r>
              <a:rPr lang="en-US" dirty="0"/>
              <a:t>Bachelor of Science in Biological Sciences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Grand Canyon University-2018 </a:t>
            </a:r>
          </a:p>
          <a:p>
            <a:pPr lvl="1"/>
            <a:r>
              <a:rPr lang="en-US" dirty="0"/>
              <a:t>Master of Science in Public Health (general)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Entity Academy-2022</a:t>
            </a:r>
          </a:p>
          <a:p>
            <a:pPr lvl="1"/>
            <a:r>
              <a:rPr lang="en-US" dirty="0"/>
              <a:t>Data Science certificate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8CC6F5-7B20-16DE-B197-07C9FD1E3A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-1" y="4357990"/>
            <a:ext cx="6096001" cy="2500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28A58C-B698-11B6-94D4-3AC3CAF29172}"/>
              </a:ext>
            </a:extLst>
          </p:cNvPr>
          <p:cNvSpPr txBox="1"/>
          <p:nvPr/>
        </p:nvSpPr>
        <p:spPr>
          <a:xfrm>
            <a:off x="0" y="6858000"/>
            <a:ext cx="28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This Photo by Unknown Author is licensed under CC BY-SA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C9A79F-9D76-2FB1-BAA5-35820141D9CE}"/>
              </a:ext>
            </a:extLst>
          </p:cNvPr>
          <p:cNvSpPr txBox="1"/>
          <p:nvPr/>
        </p:nvSpPr>
        <p:spPr>
          <a:xfrm>
            <a:off x="7461115" y="1252835"/>
            <a:ext cx="46299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Experiences:</a:t>
            </a:r>
          </a:p>
          <a:p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2010-2012: Pre-K teacher for a private school in Atlanta, GA.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dirty="0"/>
              <a:t>2013-2014: Bed rest; Birth of my twins; stay at home caregiver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2014-2019: Taught Pre-Kindergarten, Kindergarten, and 1</a:t>
            </a:r>
            <a:r>
              <a:rPr lang="en-US" baseline="30000" dirty="0"/>
              <a:t>st</a:t>
            </a:r>
            <a:r>
              <a:rPr lang="en-US" dirty="0"/>
              <a:t> grade at an American International school in Kuwait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2020-current: Public Health Advisor at the Centers for Disease Control and Prevention in Atlanta, GA.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88BD7E-AE09-1ACD-2E35-8AE23090E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545543" y="4669155"/>
            <a:ext cx="2461089" cy="218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83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636B48-C8DE-7444-D36C-8EB9EBB6F95D}"/>
              </a:ext>
            </a:extLst>
          </p:cNvPr>
          <p:cNvSpPr txBox="1"/>
          <p:nvPr/>
        </p:nvSpPr>
        <p:spPr>
          <a:xfrm>
            <a:off x="4691163" y="355219"/>
            <a:ext cx="29645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An “exploratory analysis” of </a:t>
            </a:r>
          </a:p>
          <a:p>
            <a:pPr lvl="0" algn="ctr"/>
            <a:r>
              <a:rPr lang="en-US" dirty="0"/>
              <a:t>Renee </a:t>
            </a:r>
            <a:r>
              <a:rPr lang="en-US" dirty="0" err="1"/>
              <a:t>Goeglein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389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C8FCDC-2087-B1C8-F18F-7D9A906AD455}"/>
              </a:ext>
            </a:extLst>
          </p:cNvPr>
          <p:cNvSpPr txBox="1"/>
          <p:nvPr/>
        </p:nvSpPr>
        <p:spPr>
          <a:xfrm>
            <a:off x="4603615" y="345492"/>
            <a:ext cx="284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An “exploratory analysis” of </a:t>
            </a:r>
          </a:p>
          <a:p>
            <a:pPr lvl="0" algn="ctr"/>
            <a:r>
              <a:rPr lang="en-US" dirty="0" err="1"/>
              <a:t>Totianne</a:t>
            </a:r>
            <a:r>
              <a:rPr lang="en-US" dirty="0"/>
              <a:t> Wade</a:t>
            </a:r>
          </a:p>
        </p:txBody>
      </p:sp>
    </p:spTree>
    <p:extLst>
      <p:ext uri="{BB962C8B-B14F-4D97-AF65-F5344CB8AC3E}">
        <p14:creationId xmlns:p14="http://schemas.microsoft.com/office/powerpoint/2010/main" val="3915822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3BE6-62A3-952E-6965-968988BEC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40860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Project Background/Information </a:t>
            </a:r>
            <a:r>
              <a:rPr lang="en-US" dirty="0">
                <a:highlight>
                  <a:srgbClr val="FF0000"/>
                </a:highlight>
              </a:rPr>
              <a:t>(3-5 slides)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44DF774-5E22-D43E-E7C1-FB1CBC2162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3188" y="1248402"/>
            <a:ext cx="6172200" cy="435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670A1-EAEB-3289-10F2-A17244BFA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98598"/>
            <a:ext cx="3932237" cy="427039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36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DA4B-F99C-14D6-3284-C527BDEB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D5899-1889-B137-877B-1B841164B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34100" y="3429000"/>
            <a:ext cx="6134100" cy="3301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DC3A25-BC18-C23D-FA53-ED04743414A2}"/>
              </a:ext>
            </a:extLst>
          </p:cNvPr>
          <p:cNvSpPr txBox="1"/>
          <p:nvPr/>
        </p:nvSpPr>
        <p:spPr>
          <a:xfrm>
            <a:off x="6134100" y="6730182"/>
            <a:ext cx="6134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automoblog.net/2019/04/29/2019-kia-stinger-gts-review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628660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DF305AE-EAB7-4C83-A1B4-AD51760F931F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</TotalTime>
  <Words>276</Words>
  <Application>Microsoft Office PowerPoint</Application>
  <PresentationFormat>Widescreen</PresentationFormat>
  <Paragraphs>51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Title needed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Background/Information (3-5 slides)</vt:lpstr>
      <vt:lpstr>PowerPoint Presentation</vt:lpstr>
      <vt:lpstr>PowerPoint Presentation</vt:lpstr>
      <vt:lpstr>PowerPoint Presentation</vt:lpstr>
      <vt:lpstr>PowerPoint Presentation</vt:lpstr>
      <vt:lpstr>Methods</vt:lpstr>
      <vt:lpstr>Results</vt:lpstr>
      <vt:lpstr>Summary (1 slide only)</vt:lpstr>
      <vt:lpstr>Conclusion(1 slide only)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needed</dc:title>
  <dc:creator>Deonna Foster</dc:creator>
  <cp:lastModifiedBy>Deonna Foster</cp:lastModifiedBy>
  <cp:revision>5</cp:revision>
  <dcterms:created xsi:type="dcterms:W3CDTF">2022-11-14T02:40:44Z</dcterms:created>
  <dcterms:modified xsi:type="dcterms:W3CDTF">2022-11-20T20:00:38Z</dcterms:modified>
</cp:coreProperties>
</file>